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1"/>
  </p:notesMasterIdLst>
  <p:sldIdLst>
    <p:sldId id="357" r:id="rId3"/>
    <p:sldId id="342" r:id="rId4"/>
    <p:sldId id="296" r:id="rId5"/>
    <p:sldId id="346" r:id="rId6"/>
    <p:sldId id="355" r:id="rId7"/>
    <p:sldId id="345" r:id="rId8"/>
    <p:sldId id="348" r:id="rId9"/>
    <p:sldId id="349" r:id="rId10"/>
    <p:sldId id="350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5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5D6B-0A8D-41AF-981F-577E5287CC65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96264-8775-429B-8A49-73E85742D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69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6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515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596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018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62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010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53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99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8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2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001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29652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.Jack, like his father, knows a lot about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生物学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.Today we have eight lessons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历史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the first one.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.Sue usually studies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her friends at weekends.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subject is music because it’s relaxing.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822983" y="2423371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biology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57644" y="2995964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history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965182" y="3489124"/>
            <a:ext cx="169950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geography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643222" y="4102149"/>
            <a:ext cx="183896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favourite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9053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567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go out to watch a movie happily, but soon I find 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(bore).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.Tom thinks maths is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(use) in our life.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really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(excite) to go on a picnic(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野餐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spring.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 me, science and IT are great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(fun).I like them very much.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37182" y="1646625"/>
            <a:ext cx="11224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boring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983851" y="2308127"/>
            <a:ext cx="142058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useful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87230" y="2783571"/>
            <a:ext cx="13388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exciting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11521" y="3404049"/>
            <a:ext cx="663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52216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545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606169"/>
              </p:ext>
            </p:extLst>
          </p:nvPr>
        </p:nvGraphicFramePr>
        <p:xfrm>
          <a:off x="268977" y="1277824"/>
          <a:ext cx="11654045" cy="5803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4" imgW="4661618" imgH="2321407" progId="Word.Document.12">
                  <p:embed/>
                </p:oleObj>
              </mc:Choice>
              <mc:Fallback>
                <p:oleObj name="文档" r:id="rId4" imgW="4661618" imgH="23214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8977" y="1277824"/>
                        <a:ext cx="11654045" cy="58035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4173139" y="3330967"/>
            <a:ext cx="424128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favourite food?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73139" y="3998787"/>
            <a:ext cx="424128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 favourite food is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 jiaozi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73139" y="4771644"/>
            <a:ext cx="424128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favourite fruit?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73139" y="5384110"/>
            <a:ext cx="424128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 favourite fruit is apples.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4594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843307"/>
              </p:ext>
            </p:extLst>
          </p:nvPr>
        </p:nvGraphicFramePr>
        <p:xfrm>
          <a:off x="268977" y="1006617"/>
          <a:ext cx="11654045" cy="499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4" imgW="4661618" imgH="1998410" progId="Word.Document.12">
                  <p:embed/>
                </p:oleObj>
              </mc:Choice>
              <mc:Fallback>
                <p:oleObj name="文档" r:id="rId4" imgW="4661618" imgH="19984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8977" y="1006617"/>
                        <a:ext cx="11654045" cy="4996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608061" y="1350350"/>
            <a:ext cx="495462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favourite vegetable?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08061" y="1962816"/>
            <a:ext cx="5014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 favourite vegetable is carrots.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08061" y="3359377"/>
            <a:ext cx="43006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favourite sport?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08061" y="3971843"/>
            <a:ext cx="45015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 favourite sport is running.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9637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0422"/>
            <a:ext cx="11430000" cy="6288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A:Hi, Johnson.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B:It’s OK.I’m just a little busy with my classes.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6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 have science, music, art, geography and history, but I like science best.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6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B:Mr Zhang.He is very funny.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6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A:It’s maths.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B:Oh, I think it is difficult.Why do you like it?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A:Sometimes the maths questions are hard to answer.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6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B:Well, I see.Tomorrow is Saturday and we don’t have any classes!Shall we have a picnic?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A:Sounds great.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42189" y="76465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317024" y="169724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317024" y="26424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5015721" y="313260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7974678" y="45401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217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6209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A.That’s a good idea.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B.How’s your 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C.When do you have it?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D.But I think it’s interesting.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E.What classes do you have?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F.What’s your favourite subject?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G.Who is your science teacher?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56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51265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nine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school.I like sports best.So my favourite subject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good friend, Mary, likes playing the guitar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favourite subject is music.We both like history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history teacher often makes his class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maths,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don’t like English.I think it is difficult.Mary learns English well.She often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 with my English.And I often help her to learn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because she doesn’t learn maths well.We like to play and study together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Sunday.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2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8723"/>
            <a:ext cx="463278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.A.friends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.books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C.villagers	D.subjects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.A.English	B.PE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C.history	D.music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.A.singing	B.swimming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C.reading	D.running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.A.Its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B.Their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C.Her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D.His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.A.because	B.for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D.or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852862" y="278723"/>
            <a:ext cx="495813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.A.difficult	B.short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C.interesting	D.boring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B.so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C.but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D.because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.A.wants	B.helps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C.likes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D.knows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.A.English	B.Chinese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C.history	D.maths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.A.on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D.at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32980" y="410967"/>
            <a:ext cx="0" cy="5239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spect="1"/>
          </p:cNvSpPr>
          <p:nvPr/>
        </p:nvSpPr>
        <p:spPr>
          <a:xfrm>
            <a:off x="381000" y="5826607"/>
            <a:ext cx="457150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DBACA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CCBDA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22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980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8036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4687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25EG46.eps" descr="id:214749299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7733" y="1340421"/>
            <a:ext cx="7103264" cy="498646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3721"/>
            <a:ext cx="65774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写出相应的学科名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05276" y="3247395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maths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007380" y="3206299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history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506797" y="3226847"/>
            <a:ext cx="5629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art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193027" y="5795386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biology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028694" y="5826208"/>
            <a:ext cx="6046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560005" y="5826208"/>
            <a:ext cx="52450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1253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—My favourite subject is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36820" y="2150989"/>
            <a:ext cx="423064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favourite    subject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38231" y="2730540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maths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72120"/>
            <a:ext cx="9180718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三、用第一题中的其余图片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仿照第二题的对话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编写对话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2407" y="2624606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716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6285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boring.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彼得不喜欢数学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因为它枯燥乏味。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乏味的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令人生厌的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用来描述某个客观事物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表示其给人的感受。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—Why don’t you like history?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你为什么不喜欢历史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—Because it’s boring.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因为它枯燥乏味。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13467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同类形容词还有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interesting(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有趣的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exciting(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使人兴奋的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loving(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充满爱的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moving(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动人的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等。其构成为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结尾的动词要去掉词尾的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再加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your science class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你的科学课怎么样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—Great!It’s very interesting.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科学课很有趣。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90114"/>
            <a:ext cx="11430000" cy="3373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-ing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形容词相对应的是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-ed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形容词。该类形容词表示某人的主观感受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常与系动词搭配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作表语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主语一般为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interested in science because it’s useful.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我对科学感兴趣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因为它有用。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该类形容词的构成为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结尾的动词在变为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直接加字母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兴奋的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bored(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无聊的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moved(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感动的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920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is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father says he will give him 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birthday party.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A.exciting; exciting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B.excited; excited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C.exciting; excited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D.excited;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89748" y="7974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21260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bored, in, you, free, are, time, your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6967" y="4788792"/>
            <a:ext cx="4750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you bored in your free time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324</TotalTime>
  <Words>714</Words>
  <Application>Microsoft Office PowerPoint</Application>
  <PresentationFormat>宽屏</PresentationFormat>
  <Paragraphs>128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53</cp:revision>
  <dcterms:created xsi:type="dcterms:W3CDTF">2021-07-19T03:09:34Z</dcterms:created>
  <dcterms:modified xsi:type="dcterms:W3CDTF">2025-09-09T07:06:17Z</dcterms:modified>
</cp:coreProperties>
</file>